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71"/>
            <p14:sldId id="262"/>
          </p14:sldIdLst>
        </p14:section>
        <p14:section name="Виталя" id="{2854C535-E128-4484-ABB8-550C1054F09F}">
          <p14:sldIdLst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5268" autoAdjust="0"/>
  </p:normalViewPr>
  <p:slideViewPr>
    <p:cSldViewPr snapToGrid="0" showGuides="1">
      <p:cViewPr varScale="1">
        <p:scale>
          <a:sx n="109" d="100"/>
          <a:sy n="109" d="100"/>
        </p:scale>
        <p:origin x="171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0699912510936"/>
          <c:y val="0.18733333333333332"/>
          <c:w val="0.71835228929717121"/>
          <c:h val="0.52634448818897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Глушков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9-4F35-92BC-EEDFCF2D60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Заборцева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99-4F35-92BC-EEDFCF2D60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Пальчевский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1"/>
                <c:pt idx="0">
                  <c:v>Количество коммитов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99-4F35-92BC-EEDFCF2D6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198648"/>
        <c:axId val="506196352"/>
      </c:barChart>
      <c:catAx>
        <c:axId val="50619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6352"/>
        <c:crosses val="autoZero"/>
        <c:auto val="1"/>
        <c:lblAlgn val="ctr"/>
        <c:lblOffset val="100"/>
        <c:noMultiLvlLbl val="0"/>
      </c:catAx>
      <c:valAx>
        <c:axId val="506196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619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75" y="813064"/>
            <a:ext cx="5914449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645" y="1927275"/>
            <a:ext cx="5344707" cy="211279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 dirty="0"/>
              <a:t>Владивосток, 07.2017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C9E76-3C68-4230-89E6-79B96982B948}"/>
              </a:ext>
            </a:extLst>
          </p:cNvPr>
          <p:cNvSpPr txBox="1"/>
          <p:nvPr/>
        </p:nvSpPr>
        <p:spPr>
          <a:xfrm>
            <a:off x="1404246" y="4040067"/>
            <a:ext cx="4049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https://skillmasters.github.io/HeXen/index.html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25" y="1153122"/>
            <a:ext cx="2751316" cy="154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33" y="2840536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2871796" y="2214717"/>
            <a:ext cx="11144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Ошибка </a:t>
            </a:r>
            <a:br>
              <a:rPr lang="ru-RU" dirty="0"/>
            </a:br>
            <a:r>
              <a:rPr lang="ru-RU" dirty="0"/>
              <a:t>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2081096" y="4176086"/>
            <a:ext cx="17908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Шакалирование</a:t>
            </a:r>
            <a:r>
              <a:rPr lang="ru-RU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53727D-E7E6-4B6C-B4DE-AE078C393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9" r="7897"/>
          <a:stretch/>
        </p:blipFill>
        <p:spPr>
          <a:xfrm>
            <a:off x="3429000" y="1560794"/>
            <a:ext cx="3302860" cy="2261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021" y="1208856"/>
            <a:ext cx="3981157" cy="2927046"/>
          </a:xfrm>
        </p:spPr>
        <p:txBody>
          <a:bodyPr>
            <a:normAutofit/>
          </a:bodyPr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 ~2300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  ~ 50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  ~130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r>
              <a:rPr lang="en-US" dirty="0"/>
              <a:t> ~130</a:t>
            </a:r>
          </a:p>
          <a:p>
            <a:r>
              <a:rPr lang="ru-RU" dirty="0"/>
              <a:t>Найдено и </a:t>
            </a:r>
            <a:br>
              <a:rPr lang="ru-RU" dirty="0"/>
            </a:br>
            <a:r>
              <a:rPr lang="ru-RU" dirty="0"/>
              <a:t>исправлено багов:</a:t>
            </a:r>
            <a:r>
              <a:rPr lang="en-US" dirty="0"/>
              <a:t> </a:t>
            </a:r>
            <a:r>
              <a:rPr lang="en-US" dirty="0" err="1"/>
              <a:t>NaN</a:t>
            </a:r>
            <a:endParaRPr lang="ru-RU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3888470-8A74-4CF6-BE4B-4A315FE0E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19090"/>
              </p:ext>
            </p:extLst>
          </p:nvPr>
        </p:nvGraphicFramePr>
        <p:xfrm>
          <a:off x="108000" y="1047750"/>
          <a:ext cx="3931200" cy="343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8019" y="1280730"/>
            <a:ext cx="3621962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29296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32255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32255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501961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505236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505236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940245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940245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937415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302" y="1089284"/>
            <a:ext cx="3270738" cy="115891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1200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71DAE8-7265-41B9-B84B-AA1DD5B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4" y="1854625"/>
            <a:ext cx="4451956" cy="25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98FDA7-BED7-4382-AF05-ABAE3087D727}"/>
              </a:ext>
            </a:extLst>
          </p:cNvPr>
          <p:cNvSpPr/>
          <p:nvPr/>
        </p:nvSpPr>
        <p:spPr>
          <a:xfrm>
            <a:off x="2229729" y="2332851"/>
            <a:ext cx="752622" cy="647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CDF08E0-D769-471E-AD5B-68CA079528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843" y="2656408"/>
            <a:ext cx="1638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A43-B477-4D86-87C1-6970DBBB908E}"/>
              </a:ext>
            </a:extLst>
          </p:cNvPr>
          <p:cNvSpPr txBox="1"/>
          <p:nvPr/>
        </p:nvSpPr>
        <p:spPr>
          <a:xfrm>
            <a:off x="353489" y="2089028"/>
            <a:ext cx="944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Пример </a:t>
            </a:r>
            <a:br>
              <a:rPr lang="ru-RU" sz="1100" dirty="0"/>
            </a:br>
            <a:r>
              <a:rPr lang="ru-RU" sz="1100" dirty="0"/>
              <a:t>секретной</a:t>
            </a:r>
            <a:br>
              <a:rPr lang="ru-RU" sz="1100" dirty="0"/>
            </a:br>
            <a:r>
              <a:rPr lang="ru-RU" sz="1100" dirty="0"/>
              <a:t> комнаты</a:t>
            </a:r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39FD68-1871-4BC2-9C1E-586E0776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6926" y="231494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D0465E-3B2F-49E1-B910-B73F075A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47" y="231494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7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B827C0D3-020C-4E50-9496-A860410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2F43B3F-4F09-4778-9D51-F8FEB4534536}"/>
              </a:ext>
            </a:extLst>
          </p:cNvPr>
          <p:cNvSpPr/>
          <p:nvPr/>
        </p:nvSpPr>
        <p:spPr>
          <a:xfrm>
            <a:off x="2327734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5F73F3-8344-45AB-A302-9AE7A832F182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Ячейки доступные для хода игрока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282808E-D5E6-49E2-BEB3-70F3A76BA5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232660" y="1955958"/>
            <a:ext cx="204802" cy="12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2F526E2-018A-4CA3-84ED-E4FA388C3C63}"/>
              </a:ext>
            </a:extLst>
          </p:cNvPr>
          <p:cNvSpPr/>
          <p:nvPr/>
        </p:nvSpPr>
        <p:spPr>
          <a:xfrm>
            <a:off x="4950889" y="2124646"/>
            <a:ext cx="480603" cy="48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D409FC-A1DD-481E-B943-B3784AA5C045}"/>
              </a:ext>
            </a:extLst>
          </p:cNvPr>
          <p:cNvSpPr/>
          <p:nvPr/>
        </p:nvSpPr>
        <p:spPr>
          <a:xfrm>
            <a:off x="3930981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Индикатор оставшихся ходов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CCD7D5F-28D3-4417-AF6B-5F2D3609E89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853001" y="1955958"/>
            <a:ext cx="338190" cy="168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9AA643D4-38AD-49A1-9668-6CCF453DFF07}"/>
              </a:ext>
            </a:extLst>
          </p:cNvPr>
          <p:cNvSpPr/>
          <p:nvPr/>
        </p:nvSpPr>
        <p:spPr>
          <a:xfrm>
            <a:off x="2122932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CDBB694-C925-4A30-BAD7-42B7C5345D3C}"/>
              </a:ext>
            </a:extLst>
          </p:cNvPr>
          <p:cNvSpPr/>
          <p:nvPr/>
        </p:nvSpPr>
        <p:spPr>
          <a:xfrm>
            <a:off x="-72390" y="2169317"/>
            <a:ext cx="138303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Игрок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EA80C4-1A33-40EB-8CC7-20C6B57022E0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19125" y="2443637"/>
            <a:ext cx="1613535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4329738E-C201-47C7-811B-B895C59AA94C}"/>
              </a:ext>
            </a:extLst>
          </p:cNvPr>
          <p:cNvSpPr/>
          <p:nvPr/>
        </p:nvSpPr>
        <p:spPr>
          <a:xfrm>
            <a:off x="3584447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6D3797A-6E7F-47EB-BA1F-B9025F6317DB}"/>
              </a:ext>
            </a:extLst>
          </p:cNvPr>
          <p:cNvSpPr/>
          <p:nvPr/>
        </p:nvSpPr>
        <p:spPr>
          <a:xfrm>
            <a:off x="5698514" y="2169317"/>
            <a:ext cx="1261086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Противник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A4C33E5-C476-4AAB-B094-8A8CAAE05909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3694175" y="2443637"/>
            <a:ext cx="2634882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000" y="287639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1030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6138E986-4166-4B4B-859D-C81F9AF06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557DF17C-CB7E-4710-9214-7829D791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F53170A-0ED2-4709-8F5E-0E3F20C2F280}"/>
              </a:ext>
            </a:extLst>
          </p:cNvPr>
          <p:cNvSpPr/>
          <p:nvPr/>
        </p:nvSpPr>
        <p:spPr>
          <a:xfrm>
            <a:off x="2609088" y="246202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1FC4049-EF4C-4A76-BFEE-98B1D14520AA}"/>
              </a:ext>
            </a:extLst>
          </p:cNvPr>
          <p:cNvSpPr/>
          <p:nvPr/>
        </p:nvSpPr>
        <p:spPr>
          <a:xfrm>
            <a:off x="3230118" y="232486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E1A65A5-FD02-4308-BFCA-F89B1F4A6E47}"/>
              </a:ext>
            </a:extLst>
          </p:cNvPr>
          <p:cNvSpPr/>
          <p:nvPr/>
        </p:nvSpPr>
        <p:spPr>
          <a:xfrm>
            <a:off x="3319272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5A52EF1-EE52-4B24-9D13-531CA77DC074}"/>
              </a:ext>
            </a:extLst>
          </p:cNvPr>
          <p:cNvSpPr/>
          <p:nvPr/>
        </p:nvSpPr>
        <p:spPr>
          <a:xfrm>
            <a:off x="4236051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1BCE95A-AC32-46D7-BB38-4B72F8C264FC}"/>
              </a:ext>
            </a:extLst>
          </p:cNvPr>
          <p:cNvSpPr/>
          <p:nvPr/>
        </p:nvSpPr>
        <p:spPr>
          <a:xfrm>
            <a:off x="2954147" y="340588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2808C2-7804-4A88-8B55-C0721501F254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Ключ для открытия двери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97DD6ED-126A-496B-AE25-6BD0A292D131}"/>
              </a:ext>
            </a:extLst>
          </p:cNvPr>
          <p:cNvSpPr/>
          <p:nvPr/>
        </p:nvSpPr>
        <p:spPr>
          <a:xfrm>
            <a:off x="3857522" y="1676716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Выход с уровня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9ADCBE-6449-4FFF-B32E-B429A56B0835}"/>
              </a:ext>
            </a:extLst>
          </p:cNvPr>
          <p:cNvSpPr/>
          <p:nvPr/>
        </p:nvSpPr>
        <p:spPr>
          <a:xfrm>
            <a:off x="5698515" y="2125120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стены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E0FCE0A-34EC-4160-9CDE-5F3C792E3E4B}"/>
              </a:ext>
            </a:extLst>
          </p:cNvPr>
          <p:cNvSpPr/>
          <p:nvPr/>
        </p:nvSpPr>
        <p:spPr>
          <a:xfrm>
            <a:off x="5698514" y="4035263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пола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61C3E4-0F93-4AD9-9C40-CBE867865DE6}"/>
              </a:ext>
            </a:extLst>
          </p:cNvPr>
          <p:cNvSpPr/>
          <p:nvPr/>
        </p:nvSpPr>
        <p:spPr>
          <a:xfrm>
            <a:off x="-36806" y="2125120"/>
            <a:ext cx="1347445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Дверь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AD1A10-085C-486E-BFD6-8A7EA9628B30}"/>
              </a:ext>
            </a:extLst>
          </p:cNvPr>
          <p:cNvSpPr/>
          <p:nvPr/>
        </p:nvSpPr>
        <p:spPr>
          <a:xfrm>
            <a:off x="360148" y="2324862"/>
            <a:ext cx="548918" cy="174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2DF69C-5345-401D-837F-68524EEE8F10}"/>
              </a:ext>
            </a:extLst>
          </p:cNvPr>
          <p:cNvCxnSpPr>
            <a:cxnSpLocks/>
            <a:stCxn id="15" idx="2"/>
            <a:endCxn id="26" idx="2"/>
          </p:cNvCxnSpPr>
          <p:nvPr/>
        </p:nvCxnSpPr>
        <p:spPr>
          <a:xfrm>
            <a:off x="634607" y="2499360"/>
            <a:ext cx="26846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EEBB7F-7A63-4E94-ACF0-00B06EAE9D2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232660" y="1955958"/>
            <a:ext cx="486156" cy="50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079BA71-CBBF-4093-BA08-E9D01E749D4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3417435" y="1951036"/>
            <a:ext cx="1362107" cy="40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7E0D638-03FE-4005-82CD-1569534301BC}"/>
              </a:ext>
            </a:extLst>
          </p:cNvPr>
          <p:cNvCxnSpPr>
            <a:cxnSpLocks/>
            <a:stCxn id="38" idx="2"/>
            <a:endCxn id="27" idx="7"/>
          </p:cNvCxnSpPr>
          <p:nvPr/>
        </p:nvCxnSpPr>
        <p:spPr>
          <a:xfrm flipH="1">
            <a:off x="4423368" y="2525689"/>
            <a:ext cx="1949492" cy="292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9C7DA0-AB85-40FA-981E-C89E3B04725C}"/>
              </a:ext>
            </a:extLst>
          </p:cNvPr>
          <p:cNvSpPr/>
          <p:nvPr/>
        </p:nvSpPr>
        <p:spPr>
          <a:xfrm>
            <a:off x="5887720" y="2324862"/>
            <a:ext cx="970280" cy="20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2CB6725-15DE-4D78-847C-A47B7B322353}"/>
              </a:ext>
            </a:extLst>
          </p:cNvPr>
          <p:cNvCxnSpPr>
            <a:cxnSpLocks/>
            <a:stCxn id="45" idx="0"/>
            <a:endCxn id="28" idx="6"/>
          </p:cNvCxnSpPr>
          <p:nvPr/>
        </p:nvCxnSpPr>
        <p:spPr>
          <a:xfrm flipH="1" flipV="1">
            <a:off x="3173603" y="3515613"/>
            <a:ext cx="3176397" cy="74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70B353D-AB19-47D3-983B-671E07C88DB3}"/>
              </a:ext>
            </a:extLst>
          </p:cNvPr>
          <p:cNvSpPr/>
          <p:nvPr/>
        </p:nvSpPr>
        <p:spPr>
          <a:xfrm>
            <a:off x="5887720" y="4257040"/>
            <a:ext cx="924560" cy="143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08" y="631201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160997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364115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7854" y="269925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743736" y="270740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743736" y="41022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75031" y="329754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374701" y="3292158"/>
            <a:ext cx="1547531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75031" y="2114502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824578"/>
            <a:ext cx="1" cy="87467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148468" y="1717274"/>
            <a:ext cx="1049386" cy="39722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148468" y="2329110"/>
            <a:ext cx="1049386" cy="47744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13" idx="1"/>
            <a:endCxn id="15" idx="0"/>
          </p:cNvCxnSpPr>
          <p:nvPr/>
        </p:nvCxnSpPr>
        <p:spPr>
          <a:xfrm flipH="1">
            <a:off x="2528089" y="2221806"/>
            <a:ext cx="836026" cy="485600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H="1" flipV="1">
            <a:off x="959384" y="2329110"/>
            <a:ext cx="1568705" cy="378296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312441" y="2814710"/>
            <a:ext cx="2690940" cy="48283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59384" y="2922014"/>
            <a:ext cx="1568705" cy="37553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528089" y="2922014"/>
            <a:ext cx="1620378" cy="37014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528089" y="2922014"/>
            <a:ext cx="0" cy="1180284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528089" y="3506766"/>
            <a:ext cx="1620378" cy="59553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59384" y="3512156"/>
            <a:ext cx="1568705" cy="590142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15" y="1625539"/>
            <a:ext cx="3718452" cy="2466476"/>
          </a:xfrm>
        </p:spPr>
        <p:txBody>
          <a:bodyPr/>
          <a:lstStyle/>
          <a:p>
            <a:r>
              <a:rPr lang="ru-RU" dirty="0"/>
              <a:t>Пути патрулирования для противников</a:t>
            </a:r>
          </a:p>
          <a:p>
            <a:r>
              <a:rPr lang="ru-RU" dirty="0"/>
              <a:t>Использование нескольких слоёв </a:t>
            </a:r>
            <a:r>
              <a:rPr lang="en-US" dirty="0"/>
              <a:t>canvas</a:t>
            </a:r>
            <a:r>
              <a:rPr lang="ru-RU" dirty="0"/>
              <a:t> с разной частотой отрисовки для оптимизации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569</TotalTime>
  <Words>253</Words>
  <Application>Microsoft Office PowerPoint</Application>
  <PresentationFormat>Произвольный</PresentationFormat>
  <Paragraphs>106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Игровой процесс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54</cp:revision>
  <dcterms:created xsi:type="dcterms:W3CDTF">2017-07-14T08:09:08Z</dcterms:created>
  <dcterms:modified xsi:type="dcterms:W3CDTF">2017-07-15T02:20:41Z</dcterms:modified>
</cp:coreProperties>
</file>